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24"/>
  </p:notesMasterIdLst>
  <p:sldIdLst>
    <p:sldId id="297" r:id="rId2"/>
    <p:sldId id="280" r:id="rId3"/>
    <p:sldId id="260" r:id="rId4"/>
    <p:sldId id="301" r:id="rId5"/>
    <p:sldId id="302" r:id="rId6"/>
    <p:sldId id="303" r:id="rId7"/>
    <p:sldId id="304" r:id="rId8"/>
    <p:sldId id="305" r:id="rId9"/>
    <p:sldId id="306" r:id="rId10"/>
    <p:sldId id="316" r:id="rId11"/>
    <p:sldId id="307" r:id="rId12"/>
    <p:sldId id="309" r:id="rId13"/>
    <p:sldId id="317" r:id="rId14"/>
    <p:sldId id="308" r:id="rId15"/>
    <p:sldId id="318" r:id="rId16"/>
    <p:sldId id="310" r:id="rId17"/>
    <p:sldId id="319" r:id="rId18"/>
    <p:sldId id="311" r:id="rId19"/>
    <p:sldId id="312" r:id="rId20"/>
    <p:sldId id="315" r:id="rId21"/>
    <p:sldId id="314" r:id="rId22"/>
    <p:sldId id="321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pace Grotesk Medium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80"/>
            <p14:sldId id="260"/>
            <p14:sldId id="301"/>
            <p14:sldId id="302"/>
            <p14:sldId id="303"/>
            <p14:sldId id="304"/>
            <p14:sldId id="305"/>
            <p14:sldId id="306"/>
            <p14:sldId id="316"/>
            <p14:sldId id="307"/>
            <p14:sldId id="309"/>
            <p14:sldId id="317"/>
            <p14:sldId id="308"/>
            <p14:sldId id="318"/>
            <p14:sldId id="310"/>
            <p14:sldId id="319"/>
            <p14:sldId id="311"/>
            <p14:sldId id="312"/>
            <p14:sldId id="315"/>
            <p14:sldId id="31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A6C89-FC4E-42B7-9F67-B955B64A53EF}" v="3" dt="2023-12-08T23:48:03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4476" y="4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2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61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4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5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devs.school/story-generator" TargetMode="External"/><Relationship Id="rId7" Type="http://schemas.openxmlformats.org/officeDocument/2006/relationships/hyperlink" Target="https://github.com/mono/SkiaShar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semantic-kernel/overview/" TargetMode="External"/><Relationship Id="rId5" Type="http://schemas.openxmlformats.org/officeDocument/2006/relationships/hyperlink" Target="https://github.com/jsuarezruiz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youtube.com/@devsschool" TargetMode="External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1 - Creating the home screen - Parallax effect</a:t>
            </a:r>
          </a:p>
        </p:txBody>
      </p:sp>
    </p:spTree>
    <p:extLst>
      <p:ext uri="{BB962C8B-B14F-4D97-AF65-F5344CB8AC3E}">
        <p14:creationId xmlns:p14="http://schemas.microsoft.com/office/powerpoint/2010/main" val="177775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Step 2 – Add a gradient button</a:t>
            </a:r>
          </a:p>
        </p:txBody>
      </p:sp>
      <p:pic>
        <p:nvPicPr>
          <p:cNvPr id="7" name="Picture 6" descr="A screenshot of a game&#10;&#10;Description automatically generated">
            <a:extLst>
              <a:ext uri="{FF2B5EF4-FFF2-40B4-BE49-F238E27FC236}">
                <a16:creationId xmlns:a16="http://schemas.microsoft.com/office/drawing/2014/main" id="{B76308CF-FA36-1EAB-A71C-D7D2BC88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9799" y="3259666"/>
            <a:ext cx="4136391" cy="16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Step 2 – Add a gradient button</a:t>
            </a:r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1B6E6AB9-5997-2A98-0F1B-DBC28BD95D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871" y="1432559"/>
            <a:ext cx="4157354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1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2 – Add a gradient button</a:t>
            </a:r>
          </a:p>
        </p:txBody>
      </p:sp>
    </p:spTree>
    <p:extLst>
      <p:ext uri="{BB962C8B-B14F-4D97-AF65-F5344CB8AC3E}">
        <p14:creationId xmlns:p14="http://schemas.microsoft.com/office/powerpoint/2010/main" val="87137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3 – Adding the story description page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8FCB6A9-7207-884F-6948-7CA1E85206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107" y="1210734"/>
            <a:ext cx="4422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2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3 – Adding the story description page</a:t>
            </a:r>
          </a:p>
        </p:txBody>
      </p:sp>
    </p:spTree>
    <p:extLst>
      <p:ext uri="{BB962C8B-B14F-4D97-AF65-F5344CB8AC3E}">
        <p14:creationId xmlns:p14="http://schemas.microsoft.com/office/powerpoint/2010/main" val="1978780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Step 4 – Creating the story player</a:t>
            </a:r>
          </a:p>
        </p:txBody>
      </p:sp>
      <p:pic>
        <p:nvPicPr>
          <p:cNvPr id="5" name="Picture 4" descr="A screen shot of a video player&#10;&#10;Description automatically generated">
            <a:extLst>
              <a:ext uri="{FF2B5EF4-FFF2-40B4-BE49-F238E27FC236}">
                <a16:creationId xmlns:a16="http://schemas.microsoft.com/office/drawing/2014/main" id="{CCCA8D6B-CBD0-1BE9-C16C-7F5993AE2C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308" y="1185334"/>
            <a:ext cx="4422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6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4 – Creating the story player</a:t>
            </a:r>
          </a:p>
        </p:txBody>
      </p:sp>
    </p:spTree>
    <p:extLst>
      <p:ext uri="{BB962C8B-B14F-4D97-AF65-F5344CB8AC3E}">
        <p14:creationId xmlns:p14="http://schemas.microsoft.com/office/powerpoint/2010/main" val="188995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5 – Creating the story generator service</a:t>
            </a:r>
          </a:p>
        </p:txBody>
      </p:sp>
      <p:pic>
        <p:nvPicPr>
          <p:cNvPr id="4" name="Picture 3" descr="A group of people standing in front of a computer server&#10;&#10;Description automatically generated">
            <a:extLst>
              <a:ext uri="{FF2B5EF4-FFF2-40B4-BE49-F238E27FC236}">
                <a16:creationId xmlns:a16="http://schemas.microsoft.com/office/drawing/2014/main" id="{6F47B91C-9C6C-8431-D70D-34589094D5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666" y="1540932"/>
            <a:ext cx="5164667" cy="5164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85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Semantic Kernel</a:t>
            </a:r>
          </a:p>
        </p:txBody>
      </p:sp>
      <p:pic>
        <p:nvPicPr>
          <p:cNvPr id="1028" name="Picture 4" descr="Copilot stack with the orchestration layer in the middle">
            <a:extLst>
              <a:ext uri="{FF2B5EF4-FFF2-40B4-BE49-F238E27FC236}">
                <a16:creationId xmlns:a16="http://schemas.microsoft.com/office/drawing/2014/main" id="{B0428E04-34C9-5E51-42B4-773EC00B9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6875" y="1860612"/>
            <a:ext cx="5198249" cy="40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45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build a story generator application for children with .NET MAUI and Microsoft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Héctor Pérez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Semantic Kernel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5DC823-EFB6-D8B5-00DB-C205ACAB0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8533" y="1552047"/>
            <a:ext cx="11980333" cy="511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937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Azure Text to Speech</a:t>
            </a:r>
          </a:p>
        </p:txBody>
      </p:sp>
      <p:pic>
        <p:nvPicPr>
          <p:cNvPr id="5" name="Picture 4" descr="A child sitting on the floor reading a book&#10;&#10;Description automatically generated">
            <a:extLst>
              <a:ext uri="{FF2B5EF4-FFF2-40B4-BE49-F238E27FC236}">
                <a16:creationId xmlns:a16="http://schemas.microsoft.com/office/drawing/2014/main" id="{BA09FF84-1649-74D9-1D58-3FAF8EC09D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277" y="1726955"/>
            <a:ext cx="4521446" cy="4521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576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– Thank you!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>
                <a:hlinkClick r:id="rId3"/>
              </a:rPr>
              <a:t>@hprez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>
                <a:hlinkClick r:id="rId3"/>
              </a:rPr>
              <a:t>https://devs.school/story-generator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r>
              <a:rPr lang="en-US" dirty="0">
                <a:hlinkClick r:id="rId4"/>
              </a:rPr>
              <a:t>https://www.youtube.com/@devsschool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r>
              <a:rPr lang="en-US" dirty="0">
                <a:hlinkClick r:id="rId5"/>
              </a:rPr>
              <a:t>https://github.com/jsuarezruiz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r>
              <a:rPr lang="en-US" dirty="0">
                <a:hlinkClick r:id="rId6"/>
              </a:rPr>
              <a:t>https://learn.microsoft.com/en-us/semantic-kernel/overview/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r>
              <a:rPr lang="en-US" dirty="0">
                <a:hlinkClick r:id="rId7"/>
              </a:rPr>
              <a:t>https://github.com/mono/SkiaSharp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endParaRPr lang="en-US" dirty="0"/>
          </a:p>
          <a:p>
            <a:pPr marL="0" indent="0">
              <a:spcBef>
                <a:spcPts val="3000"/>
              </a:spcBef>
              <a:buNone/>
            </a:pP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What are we going to build?</a:t>
            </a:r>
          </a:p>
        </p:txBody>
      </p:sp>
      <p:pic>
        <p:nvPicPr>
          <p:cNvPr id="15" name="Picture 14" descr="Screens screenshot of a video game&#10;&#10;Description automatically generated">
            <a:extLst>
              <a:ext uri="{FF2B5EF4-FFF2-40B4-BE49-F238E27FC236}">
                <a16:creationId xmlns:a16="http://schemas.microsoft.com/office/drawing/2014/main" id="{6BC72D45-00B9-D4AF-D083-E66C1E820C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17" y="-152399"/>
            <a:ext cx="10595649" cy="832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build?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30B9C-644B-1479-D8F0-166E9D46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  <a:p>
            <a:pPr lvl="1"/>
            <a:r>
              <a:rPr lang="en-US" dirty="0"/>
              <a:t>Custom Controls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Gradients</a:t>
            </a:r>
          </a:p>
          <a:p>
            <a:pPr lvl="1"/>
            <a:r>
              <a:rPr lang="en-US" dirty="0"/>
              <a:t>Audio Player</a:t>
            </a:r>
          </a:p>
          <a:p>
            <a:r>
              <a:rPr lang="en-US" dirty="0"/>
              <a:t>ASP.NET Web API</a:t>
            </a:r>
          </a:p>
          <a:p>
            <a:pPr lvl="1"/>
            <a:r>
              <a:rPr lang="en-US" dirty="0"/>
              <a:t>Semantic Kernel</a:t>
            </a:r>
          </a:p>
          <a:p>
            <a:pPr lvl="1"/>
            <a:r>
              <a:rPr lang="en-US" dirty="0"/>
              <a:t>Dall-E Image Generation Service</a:t>
            </a:r>
          </a:p>
          <a:p>
            <a:pPr lvl="1"/>
            <a:r>
              <a:rPr lang="en-US" dirty="0"/>
              <a:t>Azure Text to Speech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1 - Creating the home screen - Parallax effect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428DEC-A996-B94F-B114-5790DF8C9D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2" y="1989667"/>
            <a:ext cx="2915356" cy="4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0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1 - Creating the home screen - Parallax effect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428DEC-A996-B94F-B114-5790DF8C9D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2" y="1989667"/>
            <a:ext cx="2915356" cy="4373033"/>
          </a:xfrm>
          <a:prstGeom prst="rect">
            <a:avLst/>
          </a:prstGeom>
        </p:spPr>
      </p:pic>
      <p:pic>
        <p:nvPicPr>
          <p:cNvPr id="4" name="Picture 3" descr="A yellow moon with stars in the background&#10;&#10;Description automatically generated">
            <a:extLst>
              <a:ext uri="{FF2B5EF4-FFF2-40B4-BE49-F238E27FC236}">
                <a16:creationId xmlns:a16="http://schemas.microsoft.com/office/drawing/2014/main" id="{9314AAB0-32CC-66DA-EA86-CFCF56DB8A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855" y="1989666"/>
            <a:ext cx="3316045" cy="43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1 - Creating the home screen - Parallax effect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428DEC-A996-B94F-B114-5790DF8C9D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2" y="1989667"/>
            <a:ext cx="2915356" cy="4373033"/>
          </a:xfrm>
          <a:prstGeom prst="rect">
            <a:avLst/>
          </a:prstGeom>
        </p:spPr>
      </p:pic>
      <p:pic>
        <p:nvPicPr>
          <p:cNvPr id="4" name="Picture 3" descr="A yellow moon with stars in the background&#10;&#10;Description automatically generated">
            <a:extLst>
              <a:ext uri="{FF2B5EF4-FFF2-40B4-BE49-F238E27FC236}">
                <a16:creationId xmlns:a16="http://schemas.microsoft.com/office/drawing/2014/main" id="{9314AAB0-32CC-66DA-EA86-CFCF56DB8A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855" y="1989666"/>
            <a:ext cx="3316045" cy="4373034"/>
          </a:xfrm>
          <a:prstGeom prst="rect">
            <a:avLst/>
          </a:prstGeom>
        </p:spPr>
      </p:pic>
      <p:pic>
        <p:nvPicPr>
          <p:cNvPr id="5" name="Picture 4" descr="A blue mountains with snow on it&#10;&#10;Description automatically generated">
            <a:extLst>
              <a:ext uri="{FF2B5EF4-FFF2-40B4-BE49-F238E27FC236}">
                <a16:creationId xmlns:a16="http://schemas.microsoft.com/office/drawing/2014/main" id="{73E361DD-C3D9-3974-4F64-532E2C202C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2" y="1989666"/>
            <a:ext cx="2915355" cy="4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5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1 - Creating the home screen - Parallax effect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428DEC-A996-B94F-B114-5790DF8C9D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2" y="1989667"/>
            <a:ext cx="2915356" cy="4373033"/>
          </a:xfrm>
          <a:prstGeom prst="rect">
            <a:avLst/>
          </a:prstGeom>
        </p:spPr>
      </p:pic>
      <p:pic>
        <p:nvPicPr>
          <p:cNvPr id="4" name="Picture 3" descr="A yellow moon with stars in the background&#10;&#10;Description automatically generated">
            <a:extLst>
              <a:ext uri="{FF2B5EF4-FFF2-40B4-BE49-F238E27FC236}">
                <a16:creationId xmlns:a16="http://schemas.microsoft.com/office/drawing/2014/main" id="{9314AAB0-32CC-66DA-EA86-CFCF56DB8A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855" y="1989666"/>
            <a:ext cx="3316045" cy="4373034"/>
          </a:xfrm>
          <a:prstGeom prst="rect">
            <a:avLst/>
          </a:prstGeom>
        </p:spPr>
      </p:pic>
      <p:pic>
        <p:nvPicPr>
          <p:cNvPr id="5" name="Picture 4" descr="A blue mountains with snow on it&#10;&#10;Description automatically generated">
            <a:extLst>
              <a:ext uri="{FF2B5EF4-FFF2-40B4-BE49-F238E27FC236}">
                <a16:creationId xmlns:a16="http://schemas.microsoft.com/office/drawing/2014/main" id="{73E361DD-C3D9-3974-4F64-532E2C202C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2" y="1989666"/>
            <a:ext cx="2915355" cy="4373033"/>
          </a:xfrm>
          <a:prstGeom prst="rect">
            <a:avLst/>
          </a:prstGeom>
        </p:spPr>
      </p:pic>
      <p:pic>
        <p:nvPicPr>
          <p:cNvPr id="6" name="Picture 5" descr="A black background with trees&#10;&#10;Description automatically generated">
            <a:extLst>
              <a:ext uri="{FF2B5EF4-FFF2-40B4-BE49-F238E27FC236}">
                <a16:creationId xmlns:a16="http://schemas.microsoft.com/office/drawing/2014/main" id="{90224B20-E5ED-936C-C9D4-C784789E7B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1" y="1989665"/>
            <a:ext cx="2915356" cy="43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6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1 - Creating the home screen - Parallax effect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428DEC-A996-B94F-B114-5790DF8C9D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2" y="1989667"/>
            <a:ext cx="2915356" cy="4373033"/>
          </a:xfrm>
          <a:prstGeom prst="rect">
            <a:avLst/>
          </a:prstGeom>
        </p:spPr>
      </p:pic>
      <p:pic>
        <p:nvPicPr>
          <p:cNvPr id="4" name="Picture 3" descr="A yellow moon with stars in the background&#10;&#10;Description automatically generated">
            <a:extLst>
              <a:ext uri="{FF2B5EF4-FFF2-40B4-BE49-F238E27FC236}">
                <a16:creationId xmlns:a16="http://schemas.microsoft.com/office/drawing/2014/main" id="{9314AAB0-32CC-66DA-EA86-CFCF56DB8A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855" y="1989666"/>
            <a:ext cx="3316045" cy="4373034"/>
          </a:xfrm>
          <a:prstGeom prst="rect">
            <a:avLst/>
          </a:prstGeom>
        </p:spPr>
      </p:pic>
      <p:pic>
        <p:nvPicPr>
          <p:cNvPr id="5" name="Picture 4" descr="A blue mountains with snow on it&#10;&#10;Description automatically generated">
            <a:extLst>
              <a:ext uri="{FF2B5EF4-FFF2-40B4-BE49-F238E27FC236}">
                <a16:creationId xmlns:a16="http://schemas.microsoft.com/office/drawing/2014/main" id="{73E361DD-C3D9-3974-4F64-532E2C202C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2" y="1989666"/>
            <a:ext cx="2915355" cy="4373033"/>
          </a:xfrm>
          <a:prstGeom prst="rect">
            <a:avLst/>
          </a:prstGeom>
        </p:spPr>
      </p:pic>
      <p:pic>
        <p:nvPicPr>
          <p:cNvPr id="6" name="Picture 5" descr="A black background with trees&#10;&#10;Description automatically generated">
            <a:extLst>
              <a:ext uri="{FF2B5EF4-FFF2-40B4-BE49-F238E27FC236}">
                <a16:creationId xmlns:a16="http://schemas.microsoft.com/office/drawing/2014/main" id="{90224B20-E5ED-936C-C9D4-C784789E7B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21" y="1989665"/>
            <a:ext cx="2915356" cy="43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221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245</Words>
  <Application>Microsoft Office PowerPoint</Application>
  <PresentationFormat>Widescreen</PresentationFormat>
  <Paragraphs>46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Space Grotesk Medium</vt:lpstr>
      <vt:lpstr>Open Sans</vt:lpstr>
      <vt:lpstr>Arial</vt:lpstr>
      <vt:lpstr>Calibri</vt:lpstr>
      <vt:lpstr>1_Office Theme</vt:lpstr>
      <vt:lpstr>PowerPoint Presentation</vt:lpstr>
      <vt:lpstr>How to build a story generator application for children with .NET MAUI and Microsoft Azure</vt:lpstr>
      <vt:lpstr>What are we going to build?</vt:lpstr>
      <vt:lpstr>What are we going to build?</vt:lpstr>
      <vt:lpstr>Step 1 - Creating the home screen - Parallax effect</vt:lpstr>
      <vt:lpstr>Step 1 - Creating the home screen - Parallax effect</vt:lpstr>
      <vt:lpstr>Step 1 - Creating the home screen - Parallax effect</vt:lpstr>
      <vt:lpstr>Step 1 - Creating the home screen - Parallax effect</vt:lpstr>
      <vt:lpstr>Step 1 - Creating the home screen - Parallax effect</vt:lpstr>
      <vt:lpstr>Demo</vt:lpstr>
      <vt:lpstr>Step 2 – Add a gradient button</vt:lpstr>
      <vt:lpstr>Step 2 – Add a gradient button</vt:lpstr>
      <vt:lpstr>Demo</vt:lpstr>
      <vt:lpstr>Step 3 – Adding the story description page</vt:lpstr>
      <vt:lpstr>Demo</vt:lpstr>
      <vt:lpstr>Step 4 – Creating the story player</vt:lpstr>
      <vt:lpstr>Demo</vt:lpstr>
      <vt:lpstr>Step 5 – Creating the story generator service</vt:lpstr>
      <vt:lpstr>Semantic Kernel</vt:lpstr>
      <vt:lpstr>Semantic Kernel</vt:lpstr>
      <vt:lpstr>Azure Text to Speech</vt:lpstr>
      <vt:lpstr>Resources –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2023-12-08T23:48:03Z</dcterms:created>
  <dcterms:modified xsi:type="dcterms:W3CDTF">2023-12-08T23:48:18Z</dcterms:modified>
</cp:coreProperties>
</file>